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803086"/>
            <a:ext cx="10947042" cy="3156355"/>
          </a:xfrm>
        </p:spPr>
        <p:txBody>
          <a:bodyPr>
            <a:noAutofit/>
          </a:bodyPr>
          <a:lstStyle/>
          <a:p>
            <a:r>
              <a:rPr lang="en-US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113. </a:t>
            </a:r>
            <a:r>
              <a:rPr lang="en-US" sz="8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</a:t>
            </a:r>
            <a:b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16110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Redeemed</a:t>
            </a:r>
          </a:p>
          <a:p>
            <a:r>
              <a:rPr lang="en-US" sz="3200" dirty="0"/>
              <a:t>Late 81</a:t>
            </a:r>
          </a:p>
          <a:p>
            <a:r>
              <a:rPr lang="en-US" sz="3200" dirty="0"/>
              <a:t>Fanny Jane Crosby, 1820-1915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Eb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sing!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hi,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ka hi. </a:t>
            </a: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hi;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ma ta ka hi. 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hi,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genzo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den ding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28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Ngaihsunsun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niloh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la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pi in. </a:t>
            </a:r>
          </a:p>
          <a:p>
            <a:pPr marL="0" indent="0">
              <a:buNone/>
            </a:pPr>
            <a:endParaRPr lang="en-US" sz="3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in;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hi. 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190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113. Gupkhiat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8</cp:revision>
  <dcterms:created xsi:type="dcterms:W3CDTF">2018-10-09T13:17:21Z</dcterms:created>
  <dcterms:modified xsi:type="dcterms:W3CDTF">2018-10-11T15:25:51Z</dcterms:modified>
</cp:coreProperties>
</file>