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803086"/>
            <a:ext cx="10947042" cy="3156355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113. </a:t>
            </a:r>
            <a:r>
              <a:rPr lang="en-US" sz="8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b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6110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Redeemed</a:t>
            </a:r>
          </a:p>
          <a:p>
            <a:r>
              <a:rPr lang="en-US" sz="3200" dirty="0"/>
              <a:t>Late 81</a:t>
            </a:r>
          </a:p>
          <a:p>
            <a:r>
              <a:rPr lang="en-US" sz="3200" dirty="0"/>
              <a:t>Fanny Jane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sing!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ka hi. </a:t>
            </a: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ma ta ka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den ding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Ngaihsunsun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la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pi in.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in;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113. Gupkhiat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2018-10-11T15:25:51Z</dcterms:modified>
</cp:coreProperties>
</file>